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60"/>
  </p:normalViewPr>
  <p:slideViewPr>
    <p:cSldViewPr>
      <p:cViewPr varScale="1">
        <p:scale>
          <a:sx n="111" d="100"/>
          <a:sy n="111" d="100"/>
        </p:scale>
        <p:origin x="-18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4582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Практические занятия в учебной лаборатории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МГМСУ им. А.И. Евдокимова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Практические занятия в учебной лаборатории для студентов 4-го и 5-го курса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«Силиконовый оттиск»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2265216"/>
            <a:ext cx="4531735" cy="4531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47" y="2265216"/>
            <a:ext cx="2549102" cy="4531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335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262" y="59899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Практические занятия в учебной лаборатории для студентов 4-го и 5-го курса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«Силиконовый оттиск»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9" y="2587336"/>
            <a:ext cx="4135583" cy="4135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12" y="2587335"/>
            <a:ext cx="4135583" cy="4135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669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6037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Практические занятия в учебной лаборатории для студентов 4-го и 5-го курса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err="1" smtClean="0"/>
              <a:t>Параллелометрия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7" y="2287731"/>
            <a:ext cx="4374575" cy="4374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87732"/>
            <a:ext cx="4384961" cy="43849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678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080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Практические занятия в учебной лаборатории для студентов 4-го и 5-го курса </a:t>
            </a:r>
            <a:br>
              <a:rPr lang="ru-RU" sz="2800" dirty="0"/>
            </a:br>
            <a:r>
              <a:rPr lang="ru-RU" sz="2800" dirty="0"/>
              <a:t>«</a:t>
            </a:r>
            <a:r>
              <a:rPr lang="ru-RU" sz="2800" dirty="0" err="1"/>
              <a:t>Параллелометрия</a:t>
            </a:r>
            <a:r>
              <a:rPr lang="ru-RU" sz="2800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8" y="2623703"/>
            <a:ext cx="3997903" cy="3997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23702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275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Практические занятия в учебной лаборатории для студентов 4-го и 5-го курса </a:t>
            </a:r>
            <a:br>
              <a:rPr lang="ru-RU" sz="2400" dirty="0"/>
            </a:br>
            <a:r>
              <a:rPr lang="ru-RU" sz="2400" dirty="0"/>
              <a:t>«</a:t>
            </a:r>
            <a:r>
              <a:rPr lang="ru-RU" sz="2400" dirty="0" err="1"/>
              <a:t>Параллелометрия</a:t>
            </a:r>
            <a:r>
              <a:rPr lang="ru-RU" sz="2400" dirty="0"/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2252663"/>
            <a:ext cx="4367213" cy="4367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52661"/>
            <a:ext cx="4367214" cy="4367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019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8895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Практические занятия в учебной лаборатории для студентов 4-го и 5-го курса </a:t>
            </a:r>
            <a:br>
              <a:rPr lang="ru-RU" sz="2400" dirty="0"/>
            </a:br>
            <a:r>
              <a:rPr lang="ru-RU" sz="2400" dirty="0"/>
              <a:t>«</a:t>
            </a:r>
            <a:r>
              <a:rPr lang="ru-RU" sz="2400" dirty="0" err="1"/>
              <a:t>Параллелометрия</a:t>
            </a:r>
            <a:r>
              <a:rPr lang="ru-RU" sz="2400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2358736"/>
            <a:ext cx="4499264" cy="3499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358736"/>
            <a:ext cx="4499264" cy="3499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3406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Практические занятия в учебной лаборатории для студентов 4-го и 5-го курса </a:t>
            </a:r>
            <a:br>
              <a:rPr lang="ru-RU" sz="2400" dirty="0"/>
            </a:br>
            <a:r>
              <a:rPr lang="ru-RU" sz="2400" dirty="0"/>
              <a:t>«</a:t>
            </a:r>
            <a:r>
              <a:rPr lang="ru-RU" sz="2400" dirty="0" err="1"/>
              <a:t>Параллелометрия</a:t>
            </a:r>
            <a:r>
              <a:rPr lang="ru-RU" sz="2400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96392"/>
            <a:ext cx="4426526" cy="4561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26" y="2296392"/>
            <a:ext cx="4717474" cy="4561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2142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Практические занятия в учебной лаборатории для студентов 4-го и 5-го курса </a:t>
            </a:r>
            <a:br>
              <a:rPr lang="ru-RU" sz="2400" dirty="0"/>
            </a:br>
            <a:r>
              <a:rPr lang="ru-RU" sz="2400" dirty="0"/>
              <a:t>«</a:t>
            </a:r>
            <a:r>
              <a:rPr lang="ru-RU" sz="2400" dirty="0" err="1"/>
              <a:t>Параллелометрия</a:t>
            </a:r>
            <a:r>
              <a:rPr lang="ru-RU" sz="2400" dirty="0"/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81" y="2151784"/>
            <a:ext cx="4600575" cy="4600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278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Практические занятия со студентами по модулю «Челюстно-лицевое протезирование»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8" y="1828801"/>
            <a:ext cx="4320072" cy="4320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50" y="1828801"/>
            <a:ext cx="4320072" cy="4320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882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Практические </a:t>
            </a:r>
            <a:r>
              <a:rPr lang="ru-RU" sz="2800" dirty="0" smtClean="0"/>
              <a:t>занятия со студентами </a:t>
            </a:r>
            <a:r>
              <a:rPr lang="ru-RU" sz="2800" dirty="0"/>
              <a:t>по модулю «Челюстно-лицевое протезирование»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1" y="1922787"/>
            <a:ext cx="4483359" cy="44833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22786"/>
            <a:ext cx="4483359" cy="4483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31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Практические занятия в учебной лаборатории для студентов 4-го и 5-го курса</a:t>
            </a:r>
            <a:br>
              <a:rPr lang="ru-RU" sz="2800" dirty="0" smtClean="0"/>
            </a:br>
            <a:r>
              <a:rPr lang="ru-RU" sz="2800" dirty="0" smtClean="0"/>
              <a:t>изготовление «</a:t>
            </a:r>
            <a:r>
              <a:rPr lang="ru-RU" sz="2800" dirty="0" err="1" smtClean="0"/>
              <a:t>Иммедиат</a:t>
            </a:r>
            <a:r>
              <a:rPr lang="ru-RU" sz="2800" dirty="0"/>
              <a:t> </a:t>
            </a:r>
            <a:r>
              <a:rPr lang="ru-RU" sz="2800" dirty="0" smtClean="0"/>
              <a:t>протеза»</a:t>
            </a:r>
            <a:endParaRPr lang="ru-RU" sz="2800" dirty="0"/>
          </a:p>
        </p:txBody>
      </p:sp>
      <p:pic>
        <p:nvPicPr>
          <p:cNvPr id="1026" name="Picture 2" descr="https://scontent-arn2-1.xx.fbcdn.net/v/t31.0-8/p720x720/28619629_158382521543484_4922508508317015053_o.jpg?_nc_cat=0&amp;oh=7964342232e27b60760b80e62b263c08&amp;oe=5B88AB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302053" cy="4330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arn2-1.xx.fbcdn.net/v/t31.0-8/p720x720/28514332_158385394876530_1353998557940821872_o.jpg?_nc_cat=0&amp;oh=c6dabc1e4b158358a5c92d0d3dfce757&amp;oe=5B7DAC3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9" y="1904351"/>
            <a:ext cx="4330628" cy="4330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60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Практические занятия со студентами по модулю «Челюстно-лицевое протезирование»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2018009"/>
            <a:ext cx="4239753" cy="4239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21" y="2018010"/>
            <a:ext cx="4220105" cy="4220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476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9563" cy="148113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Практические занятия в учебной лаборатории для студентов 4-го и 5-го </a:t>
            </a:r>
            <a:r>
              <a:rPr lang="ru-RU" sz="2800" dirty="0" smtClean="0"/>
              <a:t>курса </a:t>
            </a:r>
            <a:br>
              <a:rPr lang="ru-RU" sz="2800" dirty="0" smtClean="0"/>
            </a:br>
            <a:r>
              <a:rPr lang="ru-RU" sz="2800" dirty="0"/>
              <a:t>изготовление «</a:t>
            </a:r>
            <a:r>
              <a:rPr lang="ru-RU" sz="2800" dirty="0" err="1" smtClean="0"/>
              <a:t>Иммедиат</a:t>
            </a:r>
            <a:r>
              <a:rPr lang="ru-RU" sz="2800" dirty="0" smtClean="0"/>
              <a:t> протеза</a:t>
            </a:r>
            <a:r>
              <a:rPr lang="ru-RU" sz="2800" dirty="0"/>
              <a:t>»</a:t>
            </a:r>
          </a:p>
        </p:txBody>
      </p:sp>
      <p:pic>
        <p:nvPicPr>
          <p:cNvPr id="2052" name="Picture 4" descr="https://scontent-arn2-1.xx.fbcdn.net/v/t31.0-8/p720x720/28337853_158385531543183_2234727167852566560_o.jpg?_nc_cat=0&amp;oh=1e8c17165a469fc3024cc35a3fa3dc9e&amp;oe=5B8C8A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95091"/>
            <a:ext cx="4386263" cy="3705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-arn2-1.xx.fbcdn.net/v/t31.0-8/p720x720/28424927_158385668209836_5316371270106307923_o.jpg?_nc_cat=0&amp;oh=c989750f7dcc1c7ed3e8181f1a8b1bc5&amp;oe=5BBC30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285999"/>
            <a:ext cx="2573187" cy="3714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93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Практические занятия в учебной лаборатории для студентов 4-го и 5-го курса </a:t>
            </a:r>
            <a:br>
              <a:rPr lang="ru-RU" sz="2700" dirty="0"/>
            </a:br>
            <a:r>
              <a:rPr lang="ru-RU" sz="2700" dirty="0"/>
              <a:t>изготовление «</a:t>
            </a:r>
            <a:r>
              <a:rPr lang="ru-RU" sz="2700" dirty="0" err="1" smtClean="0"/>
              <a:t>Иммедиат</a:t>
            </a:r>
            <a:r>
              <a:rPr lang="ru-RU" sz="2700" dirty="0" smtClean="0"/>
              <a:t> протеза</a:t>
            </a:r>
            <a:r>
              <a:rPr lang="ru-RU" dirty="0"/>
              <a:t>»</a:t>
            </a:r>
          </a:p>
        </p:txBody>
      </p:sp>
      <p:pic>
        <p:nvPicPr>
          <p:cNvPr id="3074" name="Picture 2" descr="https://scontent-arn2-1.xx.fbcdn.net/v/t31.0-8/p720x720/28424062_158386251543111_4784234954272673641_o.jpg?_nc_cat=0&amp;oh=f9499df9302f8b9ce8def9c9bbfcd405&amp;oe=5B8BE7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3" y="2335209"/>
            <a:ext cx="4297226" cy="3808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arn2-1.xx.fbcdn.net/v/t31.0-8/p720x720/28514557_158385751543161_8232155690898230586_o.jpg?_nc_cat=0&amp;oh=4f66a0629ca0588f94401e7140bf3e9f&amp;oe=5B8CED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19" y="2335209"/>
            <a:ext cx="2403793" cy="3808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23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Практические занятия в учебной лаборатории для студентов 4-го и 5-го курса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«Силиконовый оттиск»</a:t>
            </a:r>
            <a:endParaRPr lang="ru-RU" sz="2800" dirty="0"/>
          </a:p>
        </p:txBody>
      </p:sp>
      <p:sp>
        <p:nvSpPr>
          <p:cNvPr id="5" name="AutoShape 4" descr="https://apf.mail.ru/cgi-bin/readmsg/PHOTO-2018-02-15-17-57-06.jpg?id=15276678290000000382%3B0%3B1&amp;x-email=max_novik7%40mail.ru&amp;exif=1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" y="2416103"/>
            <a:ext cx="4157879" cy="4157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60" y="2416103"/>
            <a:ext cx="4157879" cy="41578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372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Практические занятия в учебной лаборатории для студентов 4-го и 5-го курса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«Силиконовый оттиск»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162103"/>
            <a:ext cx="2580842" cy="4052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30" y="2165577"/>
            <a:ext cx="4577195" cy="4049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065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Практические занятия в учебной лаборатории для студентов 4-го и 5-го курса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«Силиконовый оттиск»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1" y="2174947"/>
            <a:ext cx="4153119" cy="3611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20" y="2160659"/>
            <a:ext cx="4167405" cy="3625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855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Практические занятия в учебной лаборатории для студентов 4-го и 5-го курса (весенний семестр 2017-2018 учебного года</a:t>
            </a:r>
            <a:r>
              <a:rPr lang="ru-RU" sz="2800" dirty="0" smtClean="0"/>
              <a:t>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«Силиконовый оттиск»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" y="2213263"/>
            <a:ext cx="4395355" cy="3644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2213263"/>
            <a:ext cx="4514850" cy="3644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68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0800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Практические занятия в учебной лаборатории для студентов 4-го и 5-го курса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«Силиконовый оттиск»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" y="2350077"/>
            <a:ext cx="4281055" cy="3579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69" y="2350077"/>
            <a:ext cx="4281055" cy="3579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434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</TotalTime>
  <Words>224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Городская</vt:lpstr>
      <vt:lpstr>1_Городская</vt:lpstr>
      <vt:lpstr>Практические занятия в учебной лаборатории</vt:lpstr>
      <vt:lpstr>Практические занятия в учебной лаборатории для студентов 4-го и 5-го курса изготовление «Иммедиат протеза»</vt:lpstr>
      <vt:lpstr>Практические занятия в учебной лаборатории для студентов 4-го и 5-го курса  изготовление «Иммедиат протеза»</vt:lpstr>
      <vt:lpstr>Практические занятия в учебной лаборатории для студентов 4-го и 5-го курса  изготовление «Иммедиат протеза»</vt:lpstr>
      <vt:lpstr>Практические занятия в учебной лаборатории для студентов 4-го и 5-го курса  «Силиконовый оттиск»</vt:lpstr>
      <vt:lpstr>Практические занятия в учебной лаборатории для студентов 4-го и 5-го курса  «Силиконовый оттиск»</vt:lpstr>
      <vt:lpstr>Практические занятия в учебной лаборатории для студентов 4-го и 5-го курса  «Силиконовый оттиск»</vt:lpstr>
      <vt:lpstr>Практические занятия в учебной лаборатории для студентов 4-го и 5-го курса (весенний семестр 2017-2018 учебного года) «Силиконовый оттиск»</vt:lpstr>
      <vt:lpstr>Практические занятия в учебной лаборатории для студентов 4-го и 5-го курса  «Силиконовый оттиск»</vt:lpstr>
      <vt:lpstr>Практические занятия в учебной лаборатории для студентов 4-го и 5-го курса  «Силиконовый оттиск»</vt:lpstr>
      <vt:lpstr>Практические занятия в учебной лаборатории для студентов 4-го и 5-го курса  «Силиконовый оттиск»</vt:lpstr>
      <vt:lpstr>Практические занятия в учебной лаборатории для студентов 4-го и 5-го курса  «Параллелометрия»</vt:lpstr>
      <vt:lpstr>Практические занятия в учебной лаборатории для студентов 4-го и 5-го курса  «Параллелометрия»</vt:lpstr>
      <vt:lpstr>Практические занятия в учебной лаборатории для студентов 4-го и 5-го курса  «Параллелометрия»</vt:lpstr>
      <vt:lpstr>Практические занятия в учебной лаборатории для студентов 4-го и 5-го курса  «Параллелометрия»</vt:lpstr>
      <vt:lpstr>Практические занятия в учебной лаборатории для студентов 4-го и 5-го курса  «Параллелометрия»</vt:lpstr>
      <vt:lpstr>Практические занятия в учебной лаборатории для студентов 4-го и 5-го курса  «Параллелометрия»</vt:lpstr>
      <vt:lpstr>Практические занятия со студентами по модулю «Челюстно-лицевое протезирование»</vt:lpstr>
      <vt:lpstr>Практические занятия со студентами по модулю «Челюстно-лицевое протезирование»</vt:lpstr>
      <vt:lpstr>Практические занятия со студентами по модулю «Челюстно-лицевое протезирование»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занятия в учебной лаборатории</dc:title>
  <dc:creator>1</dc:creator>
  <cp:lastModifiedBy>Пользователь Windows</cp:lastModifiedBy>
  <cp:revision>5</cp:revision>
  <dcterms:created xsi:type="dcterms:W3CDTF">2019-02-25T14:39:01Z</dcterms:created>
  <dcterms:modified xsi:type="dcterms:W3CDTF">2021-01-14T09:18:09Z</dcterms:modified>
</cp:coreProperties>
</file>